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93" r:id="rId3"/>
    <p:sldId id="258" r:id="rId4"/>
    <p:sldId id="294" r:id="rId5"/>
    <p:sldId id="304" r:id="rId6"/>
    <p:sldId id="306" r:id="rId7"/>
    <p:sldId id="296" r:id="rId8"/>
    <p:sldId id="297" r:id="rId9"/>
    <p:sldId id="298" r:id="rId10"/>
    <p:sldId id="299" r:id="rId11"/>
    <p:sldId id="300" r:id="rId12"/>
    <p:sldId id="301" r:id="rId13"/>
    <p:sldId id="308" r:id="rId14"/>
    <p:sldId id="309" r:id="rId15"/>
    <p:sldId id="310" r:id="rId16"/>
    <p:sldId id="30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408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A5229-B128-463D-ADAA-B3085DA8D578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0D4FE-A282-4CBE-8E98-EF62C0F239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337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411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675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669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330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030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129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15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150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905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41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981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408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421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666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66D54-AF81-4342-A64B-B38B66205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05DC85-C914-472A-882F-B8DEE6329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69830-C3BE-459C-A8BD-9B5E532F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3F85-B8F0-489F-894B-DA16EDF3C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4CE3E-6944-44AA-A707-476FA61FA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43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DE105-728C-41A5-B715-DFDCE4CA7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0D399C-7F15-4E9A-AF84-2930F904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36272-C5C0-48C1-8F4F-7914E426D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9F389-D4E2-4DB1-8981-C11948F54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2AC974-9FCC-449A-9B72-F4F862E0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203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B324C0-BE72-43D0-AA81-A254B3740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4A27BA-E66F-4861-B4D1-3D301D372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052235-3A32-4A2C-A773-649BB8D2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BA0FA-4317-4697-8351-A12EFBE6E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69A334-CE8B-41E3-8899-40F36DA3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626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D7A7C-A354-4689-95BE-1EABC619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BD3833-118D-492F-B436-A68D63872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AEFC12-889A-4183-B1B0-98B7E482A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94ECD-7C04-48D0-82C2-412EEE01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378DF0-A9BA-4904-BB57-530B9340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27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3CEB0-EFE2-4404-A5DB-EC2F55FA5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3B818-EBF1-4E3B-8DE7-08590FE85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45695C-51CA-460A-A914-B190DCA67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05E91A-06BB-4FF1-BBC8-9FF0C25CF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FD86E9-F0C1-4D3A-8612-D85BE384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08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1AAC1-7F6E-4ABE-ADF4-1E23203E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296C2-74F0-4105-B1B1-76C5E3948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F0A76-4327-470D-A36E-C44876054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FE1C28-08FC-4FAD-9085-50E62850C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7594BC-E8EB-420D-A99C-E9184FCD9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BC6838-9D44-4EF7-B956-24D10D5E7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509DB-B3BB-4A52-BA56-68A79809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322B8C-5F66-4495-B8CD-F4B0850DA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3082EC-4532-41C4-B59F-DB8BBDBCA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9F9388-C527-49E3-9D84-DFF4ECC42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8F3EAD-47CF-482A-9E47-6B1EEA52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4226FA-7D09-4071-B47D-A92709FD4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F83FC5-0E8C-47B2-BD00-03D4059E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97DAD7-3DBE-4B00-8F0C-4E434BCF6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82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D8130-D9B0-497E-8C70-786B160B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3455E1-E645-4DBE-8B33-93342A4CC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A07167-4AA4-4B09-A8B1-F24BA5DA1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24B956-3603-47BE-8A56-645955A4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939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B310B5-CA5E-466C-AE06-537245E4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3F18A0-2613-40E5-AB44-87F2EECDD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71F838-2CA8-4F7A-ADAB-82137718D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50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EB768-DA33-4AA3-8115-AA4420CD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8B7902-0940-4FC6-A127-26D15F980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BF3EDA-DE97-4965-91F9-4B833B1BD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05BB1D-29C5-4504-9A16-A9468457A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2B9EC-29CE-4002-B44C-6DF6F4333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B19644-33B4-4395-8083-A2976F33D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876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E9110C-2E77-43F4-809C-B5C6F311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3BEE5E-5CC7-4708-8E7D-FF6BA0F37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3C4F24-894C-4F63-9E2E-A182587CC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346F3B-4382-45CC-BDA9-5C4195F55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09D53D-5733-4A75-B55F-DB737A11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67B8E4-17FD-4244-967E-CA17294F6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401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AA828F-EB54-46AC-B057-576BE318A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16901C-E709-4779-AB44-B642A2219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1C3D22-0F59-4242-B164-A817B9D0D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A45D2-141D-4268-B4D3-A23EFE048A4F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9FCA07-3146-48C5-81D8-8670BCDD1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943374-C117-462A-AA16-80DE45E05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880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UcHUyrp81uw?feature=oembed" TargetMode="Externa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jpe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jpe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옅은, 검은색, 앉아있는, 모니터이(가) 표시된 사진&#10;&#10;자동 생성된 설명">
            <a:extLst>
              <a:ext uri="{FF2B5EF4-FFF2-40B4-BE49-F238E27FC236}">
                <a16:creationId xmlns:a16="http://schemas.microsoft.com/office/drawing/2014/main" id="{74A61594-BC66-4ECC-B853-CDE7F0348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290" y="2764884"/>
            <a:ext cx="3785420" cy="1304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3FF551-FF96-4EEC-8F4F-AB72DB8DCEE8}"/>
              </a:ext>
            </a:extLst>
          </p:cNvPr>
          <p:cNvSpPr txBox="1"/>
          <p:nvPr/>
        </p:nvSpPr>
        <p:spPr>
          <a:xfrm>
            <a:off x="3997955" y="4788925"/>
            <a:ext cx="4268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22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조 박수현 교수님</a:t>
            </a:r>
            <a:endParaRPr lang="en-US" altLang="ko-KR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6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구윤모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김명진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김종현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오몽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임다운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정현구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1F7BE4-7217-4049-93AC-DCE1532D5F8C}"/>
              </a:ext>
            </a:extLst>
          </p:cNvPr>
          <p:cNvSpPr/>
          <p:nvPr/>
        </p:nvSpPr>
        <p:spPr>
          <a:xfrm>
            <a:off x="3440758" y="2532414"/>
            <a:ext cx="5226105" cy="1836221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pic>
        <p:nvPicPr>
          <p:cNvPr id="3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58933DC7-45F4-49A3-A8F6-39402FFDEB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49200" y="2603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1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9D1A8-13CF-4423-AB56-8B084BCD7243}"/>
              </a:ext>
            </a:extLst>
          </p:cNvPr>
          <p:cNvSpPr txBox="1"/>
          <p:nvPr/>
        </p:nvSpPr>
        <p:spPr>
          <a:xfrm>
            <a:off x="2175642" y="5959366"/>
            <a:ext cx="765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네비게이션 버튼 클릭 후</a:t>
            </a:r>
            <a:r>
              <a:rPr lang="en-US" altLang="ko-KR" dirty="0"/>
              <a:t>, </a:t>
            </a:r>
            <a:r>
              <a:rPr lang="ko-KR" altLang="en-US" dirty="0"/>
              <a:t>주변 정보 버튼 클릭 시 화면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9D5AA5-3395-4D65-9E4B-26748E9F648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" y="401955"/>
            <a:ext cx="3600000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81FE57-0C56-4AC5-8DBB-588FBEFB1D9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920" y="401955"/>
            <a:ext cx="3600000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2A9342C-6AC0-49BB-BD9C-CFA92ECF48C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92" y="401955"/>
            <a:ext cx="3600000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D6DBF0C3-4EC2-4330-9C7C-3F8D92FDD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331700" y="6273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31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pic>
        <p:nvPicPr>
          <p:cNvPr id="7" name="Picture 8" descr="Android] Firebase Realtime Database 사용하기 - Joungsik - Medium">
            <a:extLst>
              <a:ext uri="{FF2B5EF4-FFF2-40B4-BE49-F238E27FC236}">
                <a16:creationId xmlns:a16="http://schemas.microsoft.com/office/drawing/2014/main" id="{13DE93EB-A60C-4E68-A981-B78B6EDD3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01" y="275628"/>
            <a:ext cx="2244287" cy="10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B21A87-B917-45A0-A69E-C6D342E16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778" y="1169101"/>
            <a:ext cx="5549630" cy="5232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4A3362-D554-48D5-B022-359D0BE3285D}"/>
              </a:ext>
            </a:extLst>
          </p:cNvPr>
          <p:cNvSpPr txBox="1"/>
          <p:nvPr/>
        </p:nvSpPr>
        <p:spPr>
          <a:xfrm>
            <a:off x="6327648" y="2934176"/>
            <a:ext cx="5304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저장되는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Database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고유 키 아래에 저장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D4EDCD86-034B-4802-82F7-7141025A05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534900" y="568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5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52AC9B-DB47-4529-9CA2-8F7CF32E0506}"/>
              </a:ext>
            </a:extLst>
          </p:cNvPr>
          <p:cNvSpPr txBox="1"/>
          <p:nvPr/>
        </p:nvSpPr>
        <p:spPr>
          <a:xfrm>
            <a:off x="143991" y="5387528"/>
            <a:ext cx="59520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글래스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캡처 화면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화살표와 남은 시간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남은 거리가 실제 보이는 시야에 적용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빨간색 원이 화살표의 반경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20B014-1573-4A8F-A8AD-E0EE625CC05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90537" y="553402"/>
            <a:ext cx="5400000" cy="4680000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785BE2-97AF-41ED-B350-BA517E53D851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1740" y="548640"/>
            <a:ext cx="540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D638B0-7B32-495C-8C80-DA8232F76198}"/>
              </a:ext>
            </a:extLst>
          </p:cNvPr>
          <p:cNvSpPr txBox="1"/>
          <p:nvPr/>
        </p:nvSpPr>
        <p:spPr>
          <a:xfrm>
            <a:off x="6068541" y="5391338"/>
            <a:ext cx="595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글래스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카메라 촬영 화면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898B736-242F-4BED-A6BE-43B0C214928C}"/>
              </a:ext>
            </a:extLst>
          </p:cNvPr>
          <p:cNvSpPr/>
          <p:nvPr/>
        </p:nvSpPr>
        <p:spPr>
          <a:xfrm>
            <a:off x="662940" y="548640"/>
            <a:ext cx="5074920" cy="46863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4B35E20D-E5FE-43B9-9A80-4CF5571EEC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496800" y="5016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417453-1DF9-4CDF-8876-06FB410A9EE9}"/>
              </a:ext>
            </a:extLst>
          </p:cNvPr>
          <p:cNvSpPr/>
          <p:nvPr/>
        </p:nvSpPr>
        <p:spPr>
          <a:xfrm>
            <a:off x="10223500" y="458347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제한요소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및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해결방안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D3F886-394C-47AF-8A7F-CD845B42D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151" y="599116"/>
            <a:ext cx="4046220" cy="4841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488B18-79DE-4C52-901C-4583CB4C0D9B}"/>
              </a:ext>
            </a:extLst>
          </p:cNvPr>
          <p:cNvSpPr txBox="1"/>
          <p:nvPr/>
        </p:nvSpPr>
        <p:spPr>
          <a:xfrm>
            <a:off x="6035040" y="2537460"/>
            <a:ext cx="525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스마트폰 카메라도 적용되는 방향으로 개발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but,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도로 위의 화살표를 띄우는 것이 제한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 ? AR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글래스에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적용되는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버전과 상이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목적인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Hands Free ’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BF44C-7B9D-4FFC-82F0-001669C1AF8B}"/>
              </a:ext>
            </a:extLst>
          </p:cNvPr>
          <p:cNvSpPr txBox="1"/>
          <p:nvPr/>
        </p:nvSpPr>
        <p:spPr>
          <a:xfrm>
            <a:off x="1143000" y="5646420"/>
            <a:ext cx="405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스마트폰 개발 화면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빨간색 화살표</a:t>
            </a:r>
          </a:p>
        </p:txBody>
      </p:sp>
      <p:pic>
        <p:nvPicPr>
          <p:cNvPr id="6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24636B67-B045-4DD5-BA1F-435DB0572E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46000" y="5994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4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417453-1DF9-4CDF-8876-06FB410A9EE9}"/>
              </a:ext>
            </a:extLst>
          </p:cNvPr>
          <p:cNvSpPr/>
          <p:nvPr/>
        </p:nvSpPr>
        <p:spPr>
          <a:xfrm>
            <a:off x="10223500" y="458347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제한요소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및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해결방안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88B18-79DE-4C52-901C-4583CB4C0D9B}"/>
              </a:ext>
            </a:extLst>
          </p:cNvPr>
          <p:cNvSpPr txBox="1"/>
          <p:nvPr/>
        </p:nvSpPr>
        <p:spPr>
          <a:xfrm>
            <a:off x="868680" y="2413337"/>
            <a:ext cx="1097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방향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 앱에서 네비게이션 실행 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글래스의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앱이 실행되게 하려했음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but,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블루투스의 안정성 문제로 값이 자꾸 튀고 연결이 불안정한 문제를 보임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so, Firebase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실시간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데이터를 실시간으로 업데이트 하여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글래스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앱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안드로이드 앱 통신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A4F3AEE7-4386-4C5F-BE8A-1DDEEC7EDC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68200" y="5016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8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417453-1DF9-4CDF-8876-06FB410A9EE9}"/>
              </a:ext>
            </a:extLst>
          </p:cNvPr>
          <p:cNvSpPr/>
          <p:nvPr/>
        </p:nvSpPr>
        <p:spPr>
          <a:xfrm>
            <a:off x="5356668" y="2724723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시연영상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EBDF4894-FF81-42A7-9F2C-7DB27FD4D8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84100" y="5461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01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pic>
        <p:nvPicPr>
          <p:cNvPr id="5" name="온라인 미디어 4" title="￬ﾺﾡ￬ﾊﾤ￭ﾆﾤ 22￬ﾡﾰ ￬ﾵﾜ￬ﾢﾅ ￫ﾰﾜ￭ﾑﾜ ￬ﾋﾜ￬ﾗﾰ ￬ﾘﾁ￬ﾃﾁ">
            <a:hlinkClick r:id="" action="ppaction://media"/>
            <a:extLst>
              <a:ext uri="{FF2B5EF4-FFF2-40B4-BE49-F238E27FC236}">
                <a16:creationId xmlns:a16="http://schemas.microsoft.com/office/drawing/2014/main" id="{C8E0673F-9462-414C-8A5E-D1D7B3D81F4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60381" y="476009"/>
            <a:ext cx="10471231" cy="589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65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FCA21F45-C54B-4B65-94EE-21CD753D0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86" y="979286"/>
            <a:ext cx="3385910" cy="462589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58F310F-420F-422F-B898-6CBC96D62678}"/>
              </a:ext>
            </a:extLst>
          </p:cNvPr>
          <p:cNvSpPr/>
          <p:nvPr/>
        </p:nvSpPr>
        <p:spPr>
          <a:xfrm>
            <a:off x="662129" y="478632"/>
            <a:ext cx="3486913" cy="390144"/>
          </a:xfrm>
          <a:prstGeom prst="roundRect">
            <a:avLst/>
          </a:prstGeom>
          <a:solidFill>
            <a:srgbClr val="000000"/>
          </a:solidFill>
          <a:ln w="190500" algn="ctr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7FC87E9-CF51-4CEF-84A8-DC04BCD5239F}"/>
              </a:ext>
            </a:extLst>
          </p:cNvPr>
          <p:cNvSpPr/>
          <p:nvPr/>
        </p:nvSpPr>
        <p:spPr>
          <a:xfrm>
            <a:off x="660902" y="5709000"/>
            <a:ext cx="3488094" cy="658368"/>
          </a:xfrm>
          <a:prstGeom prst="roundRect">
            <a:avLst/>
          </a:prstGeom>
          <a:solidFill>
            <a:srgbClr val="000000"/>
          </a:solidFill>
          <a:ln w="190500" algn="ctr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5F54A2-1F98-4C12-B015-5C3C58FBEAA0}"/>
              </a:ext>
            </a:extLst>
          </p:cNvPr>
          <p:cNvSpPr/>
          <p:nvPr/>
        </p:nvSpPr>
        <p:spPr>
          <a:xfrm>
            <a:off x="660902" y="868776"/>
            <a:ext cx="3489004" cy="5145024"/>
          </a:xfrm>
          <a:prstGeom prst="rect">
            <a:avLst/>
          </a:prstGeom>
          <a:noFill/>
          <a:ln w="190500" algn="ctr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A0EADA9-648F-4799-A0CF-F6AE39A84BF9}"/>
              </a:ext>
            </a:extLst>
          </p:cNvPr>
          <p:cNvSpPr/>
          <p:nvPr/>
        </p:nvSpPr>
        <p:spPr>
          <a:xfrm>
            <a:off x="2140781" y="5820696"/>
            <a:ext cx="487680" cy="487680"/>
          </a:xfrm>
          <a:prstGeom prst="ellipse">
            <a:avLst/>
          </a:prstGeom>
          <a:noFill/>
          <a:ln w="19050" algn="ctr"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>
              <a:latin typeface="나눔고딕 ExtraBold"/>
              <a:ea typeface="나눔고딕 ExtraBold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20E9EF4-A830-40A0-A77C-AC38CFA007D0}"/>
              </a:ext>
            </a:extLst>
          </p:cNvPr>
          <p:cNvCxnSpPr/>
          <p:nvPr/>
        </p:nvCxnSpPr>
        <p:spPr>
          <a:xfrm>
            <a:off x="2126033" y="649320"/>
            <a:ext cx="57302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B98DE6-CEA6-49D9-8BA5-57751A1A6E34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9E938F-15B9-46C1-8EC9-3471E1D8251D}"/>
              </a:ext>
            </a:extLst>
          </p:cNvPr>
          <p:cNvSpPr/>
          <p:nvPr/>
        </p:nvSpPr>
        <p:spPr>
          <a:xfrm>
            <a:off x="10223500" y="458347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진행동기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396010-1230-4AFC-938A-BA26477F2FF5}"/>
              </a:ext>
            </a:extLst>
          </p:cNvPr>
          <p:cNvSpPr txBox="1"/>
          <p:nvPr/>
        </p:nvSpPr>
        <p:spPr>
          <a:xfrm>
            <a:off x="5348059" y="2404374"/>
            <a:ext cx="52466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보행 중 사고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60%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이상이 스마트폰 교통사고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공유 전동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킥보드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자전거의 상용화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보행 중이거나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킥보드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자전거를 타고 길을 찾을 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스마트폰을 보지 않고 길을 찾을 방법이 없을까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AR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글래스를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이용한 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NavigatAR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생각</a:t>
            </a:r>
          </a:p>
        </p:txBody>
      </p:sp>
      <p:pic>
        <p:nvPicPr>
          <p:cNvPr id="12" name="Picture 2" descr="Picture 2">
            <a:extLst>
              <a:ext uri="{FF2B5EF4-FFF2-40B4-BE49-F238E27FC236}">
                <a16:creationId xmlns:a16="http://schemas.microsoft.com/office/drawing/2014/main" id="{387CF04B-CEEA-494C-9BCB-FE20D4607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6955" y="419038"/>
            <a:ext cx="5246629" cy="1619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909E10F8-02B0-4E80-9395-CD3D879F2A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344400" y="2819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A353F37-AED6-41BD-B163-66F4A1B9C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913" y="777199"/>
            <a:ext cx="9474398" cy="54292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8417453-1DF9-4CDF-8876-06FB410A9EE9}"/>
              </a:ext>
            </a:extLst>
          </p:cNvPr>
          <p:cNvSpPr/>
          <p:nvPr/>
        </p:nvSpPr>
        <p:spPr>
          <a:xfrm>
            <a:off x="10223500" y="458347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워크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플로우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9C6ED061-25B8-4B68-9453-E39A0A97B1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69800" y="2959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0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417453-1DF9-4CDF-8876-06FB410A9EE9}"/>
              </a:ext>
            </a:extLst>
          </p:cNvPr>
          <p:cNvSpPr/>
          <p:nvPr/>
        </p:nvSpPr>
        <p:spPr>
          <a:xfrm>
            <a:off x="10223500" y="458347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주요기능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  <a:p>
            <a:pPr algn="ctr">
              <a:defRPr lang="ko-KR" altLang="en-US"/>
            </a:pPr>
            <a:r>
              <a:rPr lang="en-US" altLang="ko-KR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( </a:t>
            </a: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웹 </a:t>
            </a:r>
            <a:r>
              <a:rPr lang="en-US" altLang="ko-KR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EC08F-69B3-4C87-91AD-D6FB7D2630C2}"/>
              </a:ext>
            </a:extLst>
          </p:cNvPr>
          <p:cNvSpPr txBox="1"/>
          <p:nvPr/>
        </p:nvSpPr>
        <p:spPr>
          <a:xfrm>
            <a:off x="3525839" y="5147456"/>
            <a:ext cx="5246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 화면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계정으로 로그인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가입 페이지 연결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9F788AD-4587-405F-99C8-36FDA678E9B4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84570" y="643617"/>
            <a:ext cx="720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B437FB00-CF86-4BD4-9179-B38C8714BA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19000" y="4013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5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285D05A-A7C9-441F-9248-619EB05AD2A0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84570" y="639300"/>
            <a:ext cx="720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417453-1DF9-4CDF-8876-06FB410A9EE9}"/>
              </a:ext>
            </a:extLst>
          </p:cNvPr>
          <p:cNvSpPr/>
          <p:nvPr/>
        </p:nvSpPr>
        <p:spPr>
          <a:xfrm>
            <a:off x="10223500" y="458347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주요기능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  <a:p>
            <a:pPr algn="ctr">
              <a:defRPr lang="ko-KR" altLang="en-US"/>
            </a:pPr>
            <a:r>
              <a:rPr lang="en-US" altLang="ko-KR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( </a:t>
            </a: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웹 </a:t>
            </a:r>
            <a:r>
              <a:rPr lang="en-US" altLang="ko-KR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A2B9C-7C3D-43D9-B642-ACA3EB0C765F}"/>
              </a:ext>
            </a:extLst>
          </p:cNvPr>
          <p:cNvSpPr txBox="1"/>
          <p:nvPr/>
        </p:nvSpPr>
        <p:spPr>
          <a:xfrm>
            <a:off x="3531361" y="5188013"/>
            <a:ext cx="5246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가입 화면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연락처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글래스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번호 기입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B71DF288-1C7B-4EA6-AE39-15CE2DD742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22200" y="3213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5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B7A668B-15C6-4F6B-9343-B5629E029E29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84570" y="645927"/>
            <a:ext cx="720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417453-1DF9-4CDF-8876-06FB410A9EE9}"/>
              </a:ext>
            </a:extLst>
          </p:cNvPr>
          <p:cNvSpPr/>
          <p:nvPr/>
        </p:nvSpPr>
        <p:spPr>
          <a:xfrm>
            <a:off x="10223500" y="458347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주요기능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  <a:p>
            <a:pPr algn="ctr">
              <a:defRPr lang="ko-KR" altLang="en-US"/>
            </a:pPr>
            <a:r>
              <a:rPr lang="en-US" altLang="ko-KR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( </a:t>
            </a: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웹 </a:t>
            </a:r>
            <a:r>
              <a:rPr lang="en-US" altLang="ko-KR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A2B9C-7C3D-43D9-B642-ACA3EB0C765F}"/>
              </a:ext>
            </a:extLst>
          </p:cNvPr>
          <p:cNvSpPr txBox="1"/>
          <p:nvPr/>
        </p:nvSpPr>
        <p:spPr>
          <a:xfrm>
            <a:off x="3531361" y="5039423"/>
            <a:ext cx="52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조회 화면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사용자 조회 화면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 버튼을 통해 삭제 가능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F44DF589-1506-4F26-998B-050B0C1584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95200" y="370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12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417453-1DF9-4CDF-8876-06FB410A9EE9}"/>
              </a:ext>
            </a:extLst>
          </p:cNvPr>
          <p:cNvSpPr/>
          <p:nvPr/>
        </p:nvSpPr>
        <p:spPr>
          <a:xfrm>
            <a:off x="10223500" y="458347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주요기능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  <a:p>
            <a:pPr algn="ctr">
              <a:defRPr lang="ko-KR" altLang="en-US"/>
            </a:pPr>
            <a:r>
              <a:rPr lang="en-US" altLang="ko-KR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( </a:t>
            </a: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웹 </a:t>
            </a:r>
            <a:r>
              <a:rPr lang="en-US" altLang="ko-KR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EC08F-69B3-4C87-91AD-D6FB7D2630C2}"/>
              </a:ext>
            </a:extLst>
          </p:cNvPr>
          <p:cNvSpPr txBox="1"/>
          <p:nvPr/>
        </p:nvSpPr>
        <p:spPr>
          <a:xfrm>
            <a:off x="7072018" y="1782655"/>
            <a:ext cx="530405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이메일과 비밀번호는 </a:t>
            </a:r>
            <a:r>
              <a:rPr lang="en-US" altLang="ko-KR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Authentication </a:t>
            </a:r>
            <a:r>
              <a:rPr lang="ko-KR" altLang="en-US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저장</a:t>
            </a: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DB </a:t>
            </a:r>
            <a:r>
              <a:rPr lang="ko-KR" altLang="en-US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에는 사용자 고유 키 값과 </a:t>
            </a:r>
            <a:r>
              <a:rPr lang="ko-KR" altLang="en-US" sz="15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글래스</a:t>
            </a:r>
            <a:r>
              <a:rPr lang="ko-KR" altLang="en-US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번호</a:t>
            </a:r>
            <a:r>
              <a:rPr lang="en-US" altLang="ko-KR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연락처 저장</a:t>
            </a:r>
            <a:r>
              <a:rPr lang="en-US" altLang="ko-KR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1296527-B64B-4D8F-9189-D4CF866F99F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08" y="3575858"/>
            <a:ext cx="64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9BAE10-25AF-4E02-ADAD-79D984B206E3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6639" y="415998"/>
            <a:ext cx="64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9584DE61-1608-41ED-90F8-E9C884088D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395200" y="5473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0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417453-1DF9-4CDF-8876-06FB410A9EE9}"/>
              </a:ext>
            </a:extLst>
          </p:cNvPr>
          <p:cNvSpPr/>
          <p:nvPr/>
        </p:nvSpPr>
        <p:spPr>
          <a:xfrm>
            <a:off x="10223500" y="458347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주요기능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  <a:p>
            <a:pPr algn="ctr">
              <a:defRPr lang="ko-KR" altLang="en-US"/>
            </a:pPr>
            <a:r>
              <a:rPr lang="en-US" altLang="ko-KR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( </a:t>
            </a: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어플 </a:t>
            </a:r>
            <a:r>
              <a:rPr lang="en-US" altLang="ko-KR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)</a:t>
            </a:r>
          </a:p>
        </p:txBody>
      </p:sp>
      <p:pic>
        <p:nvPicPr>
          <p:cNvPr id="6" name="Picture 2" descr="스크린샷이(가) 표시된 사진&#10;&#10;자동 생성된 설명">
            <a:extLst>
              <a:ext uri="{FF2B5EF4-FFF2-40B4-BE49-F238E27FC236}">
                <a16:creationId xmlns:a16="http://schemas.microsoft.com/office/drawing/2014/main" id="{A7729B17-7B32-4389-9E06-1CBC101D1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303" y="1186571"/>
            <a:ext cx="2471236" cy="45762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D444201-2334-4E52-AE30-F1B5D02D1C0D}"/>
              </a:ext>
            </a:extLst>
          </p:cNvPr>
          <p:cNvCxnSpPr>
            <a:cxnSpLocks/>
          </p:cNvCxnSpPr>
          <p:nvPr/>
        </p:nvCxnSpPr>
        <p:spPr>
          <a:xfrm>
            <a:off x="3152084" y="3429000"/>
            <a:ext cx="161164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남자, 보는, 화면, 착용이(가) 표시된 사진&#10;&#10;자동 생성된 설명">
            <a:extLst>
              <a:ext uri="{FF2B5EF4-FFF2-40B4-BE49-F238E27FC236}">
                <a16:creationId xmlns:a16="http://schemas.microsoft.com/office/drawing/2014/main" id="{73D757B9-A24E-4823-8967-7A60692C6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5959" y="1202666"/>
            <a:ext cx="2471235" cy="45762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FF4874-3848-40A6-BCAD-AFA3950CFD6D}"/>
              </a:ext>
            </a:extLst>
          </p:cNvPr>
          <p:cNvSpPr txBox="1"/>
          <p:nvPr/>
        </p:nvSpPr>
        <p:spPr>
          <a:xfrm>
            <a:off x="3106310" y="3011214"/>
            <a:ext cx="17026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로그인 성공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3F256D9-060F-40B6-A38D-A82419168412}"/>
              </a:ext>
            </a:extLst>
          </p:cNvPr>
          <p:cNvCxnSpPr/>
          <p:nvPr/>
        </p:nvCxnSpPr>
        <p:spPr>
          <a:xfrm>
            <a:off x="4434108" y="1440180"/>
            <a:ext cx="1234440" cy="788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A61E5C-F5EC-4485-93AB-79BE5CA236C2}"/>
              </a:ext>
            </a:extLst>
          </p:cNvPr>
          <p:cNvSpPr txBox="1"/>
          <p:nvPr/>
        </p:nvSpPr>
        <p:spPr>
          <a:xfrm>
            <a:off x="3005358" y="1120140"/>
            <a:ext cx="1840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NAVIGATION </a:t>
            </a:r>
            <a:r>
              <a:rPr lang="ko-KR" altLang="en-US" sz="1200" dirty="0"/>
              <a:t>버튼 클릭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C445385-F08C-49FC-85A6-EA3BD66327C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195" y="1199320"/>
            <a:ext cx="2473200" cy="4611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BEF93FD0-B4B7-4B35-87F6-38938FC8BF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522200" y="45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35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2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7040D7-B2CB-4CEC-95A1-2A5A36313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8610" y="1142627"/>
            <a:ext cx="2700000" cy="4065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8B232E-BCD4-4428-B379-ED14C4C20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917" y="1145030"/>
            <a:ext cx="2700000" cy="4042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05C35D3-4910-4BA3-8603-4AF6B0EA6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60" y="1132106"/>
            <a:ext cx="2700000" cy="402086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723E61-C87B-4916-B65A-C292EC491DA8}"/>
              </a:ext>
            </a:extLst>
          </p:cNvPr>
          <p:cNvSpPr txBox="1"/>
          <p:nvPr/>
        </p:nvSpPr>
        <p:spPr>
          <a:xfrm>
            <a:off x="220718" y="5328332"/>
            <a:ext cx="30585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AutoNum type="arabicPeriod"/>
            </a:pPr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네비게이션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 클릭 시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지도에 클릭 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 </a:t>
            </a:r>
            <a:r>
              <a:rPr lang="ko-KR" altLang="en-US" sz="11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우상단</a:t>
            </a:r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돋보기 버튼 클릭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B010FA-80E4-4440-9B83-7A42AEE95C86}"/>
              </a:ext>
            </a:extLst>
          </p:cNvPr>
          <p:cNvSpPr txBox="1"/>
          <p:nvPr/>
        </p:nvSpPr>
        <p:spPr>
          <a:xfrm>
            <a:off x="3541989" y="5417669"/>
            <a:ext cx="3058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1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우상단</a:t>
            </a:r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돋보기 버튼 클릭 시 화면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870AA-6CC1-412A-A10D-669281FDAA53}"/>
              </a:ext>
            </a:extLst>
          </p:cNvPr>
          <p:cNvSpPr txBox="1"/>
          <p:nvPr/>
        </p:nvSpPr>
        <p:spPr>
          <a:xfrm>
            <a:off x="6416307" y="5412414"/>
            <a:ext cx="3058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이동수단 선택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72057E-BC2C-40A3-9C6C-9B0399613350}"/>
              </a:ext>
            </a:extLst>
          </p:cNvPr>
          <p:cNvSpPr txBox="1"/>
          <p:nvPr/>
        </p:nvSpPr>
        <p:spPr>
          <a:xfrm>
            <a:off x="9270125" y="5391385"/>
            <a:ext cx="3058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목적지까지 </a:t>
            </a:r>
            <a:r>
              <a:rPr lang="ko-KR" altLang="en-US" sz="11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길찾기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BE68FE-1AF8-4B29-B353-70C48E01FE07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25767" y="1120140"/>
            <a:ext cx="2700000" cy="406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32047F91-AB9B-4DCF-BBE9-55E34EC137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446000" y="533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3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316</Words>
  <Application>Microsoft Office PowerPoint</Application>
  <PresentationFormat>와이드스크린</PresentationFormat>
  <Paragraphs>108</Paragraphs>
  <Slides>16</Slides>
  <Notes>15</Notes>
  <HiddenSlides>0</HiddenSlides>
  <MMClips>16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굴림</vt:lpstr>
      <vt:lpstr>나눔고딕 ExtraBold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82107</dc:creator>
  <cp:lastModifiedBy>82107</cp:lastModifiedBy>
  <cp:revision>30</cp:revision>
  <dcterms:created xsi:type="dcterms:W3CDTF">2020-05-28T07:54:25Z</dcterms:created>
  <dcterms:modified xsi:type="dcterms:W3CDTF">2020-06-11T17:21:56Z</dcterms:modified>
</cp:coreProperties>
</file>